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88" r:id="rId35"/>
    <p:sldId id="290" r:id="rId36"/>
  </p:sldIdLst>
  <p:sldSz cx="12192000" cy="6858000"/>
  <p:notesSz cx="6858000" cy="91440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2/13/2017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981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2/13/2017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3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2/13/2017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174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2/13/2017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179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2/13/2017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482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2/13/2017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345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2/13/2017</a:t>
            </a:fld>
            <a:endParaRPr lang="en-U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542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2/13/2017</a:t>
            </a:fld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29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2/13/2017</a:t>
            </a:fld>
            <a:endParaRPr lang="en-U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875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2/13/2017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77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2/13/2017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31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2/13/2017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042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3c.es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.spec.whatwg.org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aniuse.com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rnizr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Introducción al desarrollo de aplicaciones Web</a:t>
            </a:r>
            <a:endParaRPr lang="es-C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pt-BR" dirty="0"/>
              <a:t>Instituto Tecnológico de Costa Rica</a:t>
            </a:r>
          </a:p>
          <a:p>
            <a:pPr algn="r"/>
            <a:r>
              <a:rPr lang="pt-BR" dirty="0"/>
              <a:t>IC-8016</a:t>
            </a:r>
          </a:p>
          <a:p>
            <a:pPr algn="r"/>
            <a:r>
              <a:rPr lang="pt-BR"/>
              <a:t>I Semestre 2017</a:t>
            </a:r>
            <a:endParaRPr lang="pt-BR" dirty="0"/>
          </a:p>
          <a:p>
            <a:pPr algn="r"/>
            <a:r>
              <a:rPr lang="pt-BR" dirty="0"/>
              <a:t>Prof. Efrén Jimenez Delgado</a:t>
            </a:r>
          </a:p>
          <a:p>
            <a:endParaRPr lang="pt-BR" dirty="0"/>
          </a:p>
          <a:p>
            <a:endParaRPr lang="es-CR" dirty="0"/>
          </a:p>
        </p:txBody>
      </p:sp>
      <p:pic>
        <p:nvPicPr>
          <p:cNvPr id="4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78449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Etiquetas de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811594"/>
            <a:ext cx="9604375" cy="1642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0053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Etiquetas de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975" y="3020616"/>
            <a:ext cx="9604375" cy="1440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542456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Etiquetas de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975" y="2625372"/>
            <a:ext cx="9604375" cy="2231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93126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Etiquetas de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442864"/>
            <a:ext cx="9604375" cy="2596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760808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Etiquetas de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075" y="2099253"/>
            <a:ext cx="8938281" cy="34496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282402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Etiquetas de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412" y="2165754"/>
            <a:ext cx="6719607" cy="34496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698328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Etiquetas de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2063" y="2186247"/>
            <a:ext cx="7962305" cy="34956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616186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Contenido del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856" y="2016124"/>
            <a:ext cx="9076719" cy="3611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62675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Contenido del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7935" y="1986741"/>
            <a:ext cx="7384046" cy="3771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910962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Editores de Texto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2243" y="1932997"/>
            <a:ext cx="7961945" cy="40734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847899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Agenda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sz="2400" dirty="0"/>
              <a:t>HTML</a:t>
            </a:r>
          </a:p>
          <a:p>
            <a:r>
              <a:rPr lang="es-CR" sz="2400" dirty="0"/>
              <a:t>Lenguaje de etiquetas</a:t>
            </a:r>
          </a:p>
          <a:p>
            <a:r>
              <a:rPr lang="es-CR" sz="2400" dirty="0"/>
              <a:t>Tipo de archivos</a:t>
            </a:r>
          </a:p>
          <a:p>
            <a:r>
              <a:rPr lang="es-CR" sz="2400" dirty="0"/>
              <a:t>Etiquetas de HTML</a:t>
            </a:r>
          </a:p>
          <a:p>
            <a:r>
              <a:rPr lang="es-CR" sz="2400" dirty="0"/>
              <a:t>Contenido del HTML</a:t>
            </a:r>
          </a:p>
          <a:p>
            <a:r>
              <a:rPr lang="es-CR" sz="2400" dirty="0"/>
              <a:t>Editores de Texto</a:t>
            </a:r>
          </a:p>
          <a:p>
            <a:r>
              <a:rPr lang="es-CR" sz="2400" dirty="0"/>
              <a:t>Recursos para HTML</a:t>
            </a:r>
          </a:p>
          <a:p>
            <a:r>
              <a:rPr lang="es-CR" sz="2400" dirty="0"/>
              <a:t>Etiquetas semánticas</a:t>
            </a:r>
          </a:p>
          <a:p>
            <a:r>
              <a:rPr lang="es-CR" sz="2400" dirty="0"/>
              <a:t>Practica</a:t>
            </a:r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</p:txBody>
      </p:sp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36542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Editores de Texto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616" y="2015732"/>
            <a:ext cx="7315200" cy="37664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138324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Editores de Texto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2696" y="2223943"/>
            <a:ext cx="6864317" cy="35284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71012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Editores de Texto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84" y="1974560"/>
            <a:ext cx="7282664" cy="3769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162522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Editores de Texto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364" y="2099252"/>
            <a:ext cx="7555703" cy="34496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41517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Editores de Texto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3494" y="1966249"/>
            <a:ext cx="7439443" cy="3833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137291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Editores de Texto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4624" y="1974561"/>
            <a:ext cx="7597184" cy="39049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203725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Recursos para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0895" y="2594770"/>
            <a:ext cx="6192983" cy="30354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ángulo 4"/>
          <p:cNvSpPr/>
          <p:nvPr/>
        </p:nvSpPr>
        <p:spPr>
          <a:xfrm>
            <a:off x="5301305" y="2089755"/>
            <a:ext cx="14508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R" dirty="0">
                <a:hlinkClick r:id="rId3"/>
              </a:rPr>
              <a:t>http://w3c.es/</a:t>
            </a:r>
            <a:endParaRPr lang="es-CR" dirty="0"/>
          </a:p>
          <a:p>
            <a:endParaRPr lang="es-CR" dirty="0"/>
          </a:p>
        </p:txBody>
      </p:sp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62769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Recursos para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4394" y="2759825"/>
            <a:ext cx="6075732" cy="3114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ángulo 4"/>
          <p:cNvSpPr/>
          <p:nvPr/>
        </p:nvSpPr>
        <p:spPr>
          <a:xfrm>
            <a:off x="4786404" y="2029344"/>
            <a:ext cx="29336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R" dirty="0">
                <a:hlinkClick r:id="rId3"/>
              </a:rPr>
              <a:t>https://html.spec.whatwg.org/</a:t>
            </a:r>
            <a:endParaRPr lang="es-CR" dirty="0"/>
          </a:p>
          <a:p>
            <a:endParaRPr lang="es-CR" dirty="0"/>
          </a:p>
        </p:txBody>
      </p:sp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601598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Recursos para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265" y="2609301"/>
            <a:ext cx="6355801" cy="31453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ángulo 4"/>
          <p:cNvSpPr/>
          <p:nvPr/>
        </p:nvSpPr>
        <p:spPr>
          <a:xfrm>
            <a:off x="4460350" y="2021159"/>
            <a:ext cx="31382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R" dirty="0">
                <a:hlinkClick r:id="rId3"/>
              </a:rPr>
              <a:t>https://developer.mozilla.org/es/</a:t>
            </a:r>
            <a:endParaRPr lang="es-CR" dirty="0"/>
          </a:p>
          <a:p>
            <a:endParaRPr lang="es-CR" dirty="0"/>
          </a:p>
        </p:txBody>
      </p:sp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960323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Recursos para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0445" y="2394066"/>
            <a:ext cx="6974790" cy="3395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ángulo 4"/>
          <p:cNvSpPr/>
          <p:nvPr/>
        </p:nvSpPr>
        <p:spPr>
          <a:xfrm>
            <a:off x="4894461" y="1972487"/>
            <a:ext cx="19541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R" dirty="0">
                <a:hlinkClick r:id="rId3"/>
              </a:rPr>
              <a:t>http://caniuse.com/</a:t>
            </a:r>
            <a:endParaRPr lang="es-CR" dirty="0"/>
          </a:p>
          <a:p>
            <a:endParaRPr lang="es-CR" dirty="0"/>
          </a:p>
        </p:txBody>
      </p:sp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98863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3267" y="1970116"/>
            <a:ext cx="7519897" cy="41328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196329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Recursos para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0901" y="2660381"/>
            <a:ext cx="6070219" cy="3031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ángulo 4"/>
          <p:cNvSpPr/>
          <p:nvPr/>
        </p:nvSpPr>
        <p:spPr>
          <a:xfrm>
            <a:off x="4773338" y="2014050"/>
            <a:ext cx="23128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R" dirty="0">
                <a:hlinkClick r:id="rId3"/>
              </a:rPr>
              <a:t>https://modernizr.com/</a:t>
            </a:r>
            <a:endParaRPr lang="es-CR" dirty="0"/>
          </a:p>
          <a:p>
            <a:endParaRPr lang="es-CR" dirty="0"/>
          </a:p>
        </p:txBody>
      </p:sp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928188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Recursos para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933" y="2415135"/>
            <a:ext cx="7024565" cy="344963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789401" y="1972487"/>
            <a:ext cx="19315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R" dirty="0">
                <a:hlinkClick r:id="rId3"/>
              </a:rPr>
              <a:t>https://jquery.com/</a:t>
            </a:r>
            <a:endParaRPr lang="es-CR" dirty="0"/>
          </a:p>
          <a:p>
            <a:endParaRPr lang="es-CR" dirty="0"/>
          </a:p>
        </p:txBody>
      </p:sp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44968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Recursos para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975" y="2234254"/>
            <a:ext cx="9604375" cy="3013380"/>
          </a:xfrm>
          <a:prstGeom prst="rect">
            <a:avLst/>
          </a:prstGeom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45665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Etiquetas semánticas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307" y="1991186"/>
            <a:ext cx="6499053" cy="37695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531296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Iniciamos con la practica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14" y="1930807"/>
            <a:ext cx="6382345" cy="4070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577942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Tarea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Realice una pagina web básica donde contenga las etiquetas semánticas vistan en clases.</a:t>
            </a:r>
          </a:p>
          <a:p>
            <a:r>
              <a:rPr lang="es-CR" dirty="0"/>
              <a:t>Escoja un tema de su interés y genere esta pagina web básica.</a:t>
            </a:r>
          </a:p>
          <a:p>
            <a:r>
              <a:rPr lang="es-CR" dirty="0"/>
              <a:t>Envíelo al TEC Digital.</a:t>
            </a:r>
          </a:p>
          <a:p>
            <a:endParaRPr lang="es-CR" dirty="0"/>
          </a:p>
          <a:p>
            <a:endParaRPr lang="es-CR" dirty="0"/>
          </a:p>
        </p:txBody>
      </p:sp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75026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2073" y="2024437"/>
            <a:ext cx="5944109" cy="3949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522739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Lenguaje de etiquetas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674200"/>
            <a:ext cx="9604375" cy="26654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981865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3324" y="1999499"/>
            <a:ext cx="6960727" cy="3799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248328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Tipo de archivos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4022" y="2066000"/>
            <a:ext cx="5601726" cy="39583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891031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Tipo de archivos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2616" y="2041061"/>
            <a:ext cx="6746314" cy="38859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144627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Etiquetas de HTML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311" y="2070649"/>
            <a:ext cx="3225440" cy="35576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119627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</TotalTime>
  <Words>210</Words>
  <Application>Microsoft Office PowerPoint</Application>
  <PresentationFormat>Panorámica</PresentationFormat>
  <Paragraphs>59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Tema de Office</vt:lpstr>
      <vt:lpstr>Introducción al desarrollo de aplicaciones Web</vt:lpstr>
      <vt:lpstr>Agenda</vt:lpstr>
      <vt:lpstr>HTML</vt:lpstr>
      <vt:lpstr>HTML</vt:lpstr>
      <vt:lpstr>Lenguaje de etiquetas</vt:lpstr>
      <vt:lpstr>HTML</vt:lpstr>
      <vt:lpstr>Tipo de archivos</vt:lpstr>
      <vt:lpstr>Tipo de archivos</vt:lpstr>
      <vt:lpstr>Etiquetas de HTML</vt:lpstr>
      <vt:lpstr>Etiquetas de HTML</vt:lpstr>
      <vt:lpstr>Etiquetas de HTML</vt:lpstr>
      <vt:lpstr>Etiquetas de HTML</vt:lpstr>
      <vt:lpstr>Etiquetas de HTML</vt:lpstr>
      <vt:lpstr>Etiquetas de HTML</vt:lpstr>
      <vt:lpstr>Etiquetas de HTML</vt:lpstr>
      <vt:lpstr>Etiquetas de HTML</vt:lpstr>
      <vt:lpstr>Contenido del HTML</vt:lpstr>
      <vt:lpstr>Contenido del HTML</vt:lpstr>
      <vt:lpstr>Editores de Texto</vt:lpstr>
      <vt:lpstr>Editores de Texto</vt:lpstr>
      <vt:lpstr>Editores de Texto</vt:lpstr>
      <vt:lpstr>Editores de Texto</vt:lpstr>
      <vt:lpstr>Editores de Texto</vt:lpstr>
      <vt:lpstr>Editores de Texto</vt:lpstr>
      <vt:lpstr>Editores de Texto</vt:lpstr>
      <vt:lpstr>Recursos para HTML</vt:lpstr>
      <vt:lpstr>Recursos para HTML</vt:lpstr>
      <vt:lpstr>Recursos para HTML</vt:lpstr>
      <vt:lpstr>Recursos para HTML</vt:lpstr>
      <vt:lpstr>Recursos para HTML</vt:lpstr>
      <vt:lpstr>Recursos para HTML</vt:lpstr>
      <vt:lpstr>Recursos para HTML</vt:lpstr>
      <vt:lpstr>Etiquetas semánticas</vt:lpstr>
      <vt:lpstr>Iniciamos con la practica</vt:lpstr>
      <vt:lpstr>Tarea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Elementos de computación</dc:title>
  <dc:creator>Efrén</dc:creator>
  <cp:lastModifiedBy>Efren</cp:lastModifiedBy>
  <cp:revision>19</cp:revision>
  <dcterms:created xsi:type="dcterms:W3CDTF">2015-07-20T03:55:01Z</dcterms:created>
  <dcterms:modified xsi:type="dcterms:W3CDTF">2017-02-13T19:29:06Z</dcterms:modified>
</cp:coreProperties>
</file>